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023A21-B7BC-4AD6-B65E-F82BF695DC1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86EE65-BCA2-4F3D-AFB8-7FC7E0CA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41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000" dirty="0" smtClean="0"/>
              <a:t>Chapter 12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The South Expands: Slavery and Society, 1800-1860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34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-690880"/>
            <a:ext cx="1064768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Disputed territory: W. of the Sabine </a:t>
            </a:r>
            <a:r>
              <a:rPr lang="en-US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River           </a:t>
            </a:r>
            <a:r>
              <a:rPr lang="en-US" sz="50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Ch. 12</a:t>
            </a:r>
            <a:endParaRPr lang="en-US" sz="50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Adams-</a:t>
            </a:r>
            <a:r>
              <a:rPr lang="en-US" sz="2400" b="1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Onis</a:t>
            </a: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Treaty (1819)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Mexican Revolution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Tejanos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1821: Independence</a:t>
            </a:r>
            <a:endParaRPr lang="en-US" sz="2400" b="1" dirty="0">
              <a:effectLst/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3/35/Texas_flag_map.svg/2000px-Texas_flag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65" y="284480"/>
            <a:ext cx="2934098" cy="28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0836982.cdn.cloudfiles.rackspacecloud.com/697_c5ce75e8-0fa9-4772-8c0c-5f6de06789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57" y="3845403"/>
            <a:ext cx="4401643" cy="25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2320" y="-243840"/>
            <a:ext cx="10566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Moses and Stephen Austin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Erasmo</a:t>
            </a: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Seguin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Empresarios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Unruly American immigrants &gt; Mexico closes its border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Response?</a:t>
            </a:r>
            <a:endParaRPr lang="en-US" sz="2400" b="1" dirty="0">
              <a:effectLst/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artworkoriginals.com/images/GXB104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067"/>
            <a:ext cx="2953624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cet.org/arts/artbound/images/Border%20Walls_1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1517"/>
            <a:ext cx="3307111" cy="22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exasmonthly.com/wp-content/uploads/sites/23/2015/07/alamo_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3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040" y="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Desire for autonomy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Sam Houston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Texian</a:t>
            </a:r>
            <a:r>
              <a:rPr lang="en-US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vs. Mexican troops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Alamo and Goliad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Santa Anna</a:t>
            </a:r>
            <a:endParaRPr lang="en-US" sz="2400" b="1" dirty="0">
              <a:effectLst/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www.greatmilitarybattles.com/%3A/Users/User/Desktop/GREAT%20MILITARY%20BATTLES/Battle_of_the_Alamo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11" y="0"/>
            <a:ext cx="458179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tamu.edu/faculty/ccbn/dewitt/images/santanna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773" y="3535680"/>
            <a:ext cx="3279227" cy="31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7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1/1d/SantaAnnaSurrender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1217" y="-327930"/>
            <a:ext cx="87477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Final Mex. Defeat: Battle of San Jacinto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Treaty of Velasco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Houston: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Austin: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Hopes for what?</a:t>
            </a:r>
            <a:endParaRPr lang="en-US" sz="2400" b="1" dirty="0"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Why was the U.S. wary?</a:t>
            </a:r>
            <a:endParaRPr lang="en-US" sz="2400" b="1" dirty="0">
              <a:effectLst/>
              <a:latin typeface="Garamond" panose="020204040303010108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mattrnicholson.files.wordpress.com/2011/07/slavery.gif?w=300&amp;h=2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638674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331</TotalTime>
  <Words>94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Cambria</vt:lpstr>
      <vt:lpstr>Garamond</vt:lpstr>
      <vt:lpstr>Times New Roman</vt:lpstr>
      <vt:lpstr>Tw Cen MT</vt:lpstr>
      <vt:lpstr>Tw Cen MT Condensed</vt:lpstr>
      <vt:lpstr>Wingdings 3</vt:lpstr>
      <vt:lpstr>Integral</vt:lpstr>
      <vt:lpstr>Chapter 12</vt:lpstr>
      <vt:lpstr>PowerPoint Presentation</vt:lpstr>
      <vt:lpstr>PowerPoint Presentation</vt:lpstr>
      <vt:lpstr>PowerPoint Presentation</vt:lpstr>
      <vt:lpstr>PowerPoint Presentation</vt:lpstr>
    </vt:vector>
  </TitlesOfParts>
  <Company>USD497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Jordan Boyd</dc:creator>
  <cp:lastModifiedBy>Jordan Boyd</cp:lastModifiedBy>
  <cp:revision>7</cp:revision>
  <cp:lastPrinted>2015-11-09T13:31:18Z</cp:lastPrinted>
  <dcterms:created xsi:type="dcterms:W3CDTF">2015-11-09T02:17:03Z</dcterms:created>
  <dcterms:modified xsi:type="dcterms:W3CDTF">2015-11-09T18:30:16Z</dcterms:modified>
</cp:coreProperties>
</file>