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557" autoAdjust="0"/>
  </p:normalViewPr>
  <p:slideViewPr>
    <p:cSldViewPr snapToGrid="0">
      <p:cViewPr varScale="1">
        <p:scale>
          <a:sx n="45" d="100"/>
          <a:sy n="45" d="100"/>
        </p:scale>
        <p:origin x="14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938B47-3F38-4D21-BF7E-C687C8E6504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056DCE-3916-4715-A498-A431E9F2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0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1AD40-EB3A-4167-810E-8F93B4E5E0F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8300-02BF-4F9E-8F48-67C30E0B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conda_Pla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88300-02BF-4F9E-8F48-67C30E0B62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press ridiculed what they dubbed as Scott's "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naconda Plan"/>
              </a:rPr>
              <a:t>Anaconda Plan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Instead, many believed the capture of the Confederate capital at Richmond, only one hundred miles south of Washington, would quickly end the war…. Since General Scott was seventy-five years old and physically unable to lead this force, the administration searched for a more suitable field commander [which is why he didn’t command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Manassas]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 names: lakes and rivers.  Confederate names: towns, RR junctions, and cities.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Mathew Brady was there to witness the battle.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civilian killed was Judith Henry (80-some years old, bedridden; house besieged by fire and her foot got shot off).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88300-02BF-4F9E-8F48-67C30E0B6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Emerging modern fiscal system presages the gilded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88300-02BF-4F9E-8F48-67C30E0B6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88300-02BF-4F9E-8F48-67C30E0B6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792D-937A-4454-8EFC-708F261EB0B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2F37-8F6D-4239-8B2D-DAB038F7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LnFvPay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s6jSqt39v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B6du2B10K2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dsyz9dwjGd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rkash.com/activities/images/civilwa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118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3830320" cy="1020763"/>
          </a:xfrm>
        </p:spPr>
        <p:txBody>
          <a:bodyPr/>
          <a:lstStyle/>
          <a:p>
            <a:r>
              <a:rPr lang="en-US" b="1" dirty="0" smtClean="0"/>
              <a:t>Chapter 14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24280" y="1020763"/>
            <a:ext cx="9144000" cy="1655762"/>
          </a:xfrm>
        </p:spPr>
        <p:txBody>
          <a:bodyPr/>
          <a:lstStyle/>
          <a:p>
            <a:r>
              <a:rPr lang="en-US" b="1" dirty="0" smtClean="0"/>
              <a:t>The American Civil War</a:t>
            </a:r>
          </a:p>
          <a:p>
            <a:r>
              <a:rPr lang="en-US" b="1" dirty="0" smtClean="0"/>
              <a:t>1861-1865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7255" y="5614987"/>
            <a:ext cx="10397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How did events on the battlefield shape the process, perception, and aims of the Civil War?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19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828675"/>
            <a:ext cx="12009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Mapping and Document Activity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On your map, create a key to denote which states joined the Confederacy and which remained in the Union.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Please indicate border slave states and Middle South states. (See p. 446.)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At points noted during lecture, you will label key campaigns.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Re. “HAPP and Answers,” we will look at three key documents from the war during lecture.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You will be responsible for answering analysis questions for all three.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You will choose whichever one appeals most to you and complete HAPP over that one document.</a:t>
            </a:r>
          </a:p>
          <a:p>
            <a:endParaRPr lang="en-US" sz="2400" b="1" dirty="0"/>
          </a:p>
          <a:p>
            <a:r>
              <a:rPr lang="en-US" sz="2400" b="1" dirty="0" smtClean="0"/>
              <a:t>This </a:t>
            </a:r>
            <a:r>
              <a:rPr lang="en-US" sz="2400" b="1" dirty="0"/>
              <a:t>is due Friday and is worth </a:t>
            </a:r>
            <a:r>
              <a:rPr lang="en-US" sz="2400" b="1" dirty="0" smtClean="0"/>
              <a:t>16 </a:t>
            </a:r>
            <a:r>
              <a:rPr lang="en-US" sz="2400" b="1" dirty="0"/>
              <a:t>points for accurate completion.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32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-589280"/>
            <a:ext cx="120091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Fort Sumter (1861) followed by each side determining strategy	       </a:t>
            </a:r>
            <a:r>
              <a:rPr lang="en-US" sz="6000" b="1" dirty="0" smtClean="0"/>
              <a:t>Ch. 14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Ol</a:t>
            </a:r>
            <a:r>
              <a:rPr lang="en-US" sz="2400" b="1" dirty="0" smtClean="0"/>
              <a:t>’ Fuss and Feathers’ Anaconda Plan (LABEL)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Lincoln aimed for Richmond (Confederate capitol) (LABEL)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First Battle of Manassas (Bull Run): July 1861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hlinkClick r:id="rId3"/>
              </a:rPr>
              <a:t>https://www.youtube.com/watch?v=koLnFvPaya0</a:t>
            </a:r>
            <a:r>
              <a:rPr lang="en-US" sz="2400" b="1" u="sng" dirty="0"/>
              <a:t> </a:t>
            </a:r>
            <a:endParaRPr lang="en-US" sz="2400" b="1" dirty="0" smtClean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Rebel yell</a:t>
            </a:r>
            <a:r>
              <a:rPr lang="en-US" sz="2400" b="1" dirty="0"/>
              <a:t>: </a:t>
            </a: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www.youtube.com/watch?v=s6jSqt39vFM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Army of the Potomac (McClellan)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Army of the West (Grant)</a:t>
            </a:r>
            <a:endParaRPr lang="en-US" sz="2400" b="1" dirty="0"/>
          </a:p>
        </p:txBody>
      </p:sp>
      <p:pic>
        <p:nvPicPr>
          <p:cNvPr id="2050" name="Picture 2" descr="http://media-2.web.britannica.com/eb-media/79/26379-004-76D89C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20" y="1645920"/>
            <a:ext cx="2247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history.com/sites/2/2014/01/Second_Bull_Run_-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70" y="4757420"/>
            <a:ext cx="3181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kipjackmarinegallery.com/mm5/graphics/00000001/THE_BATTLE_OF_THE_IRONCLADS_l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201" y="0"/>
            <a:ext cx="13652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" y="-182880"/>
            <a:ext cx="10932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Confederate strategy: war of attrition</a:t>
            </a:r>
          </a:p>
          <a:p>
            <a:pPr marL="742950" lvl="1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Hopes for Britain: why?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McClellan did not go hard enough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Union Navy more successful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Battle of the Ironclads (aka Battle of Hampton Roads) &gt; a draw</a:t>
            </a:r>
          </a:p>
        </p:txBody>
      </p:sp>
      <p:pic>
        <p:nvPicPr>
          <p:cNvPr id="3074" name="Picture 2" descr="http://www.depts.ttu.edu/agriculturalsciences/cotton/images/022309-Cotton%20Center-460-284-PG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68" y="0"/>
            <a:ext cx="34558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ections.harpweek.com/1864/cartoons/RemindsMeOf5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r="11696"/>
          <a:stretch/>
        </p:blipFill>
        <p:spPr bwMode="auto">
          <a:xfrm>
            <a:off x="8736168" y="2421573"/>
            <a:ext cx="339344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52400"/>
            <a:ext cx="109321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Tide turned in Union’s favor in 1862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Farragut and New Orleans: April 1862 (LABEL)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Western theater: Grant wins the costly Battle of Shiloh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McClellan’s painstakingly slow Peninsular Campaign of 1862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Stonewall Jackson and the Shenandoah Valley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Confederates victorious over Union forces (August 1862)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Union victory at Antietam (Sharpsburg) in Sept. 1862 (LABEL)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Lincoln FINALLY fired McClellan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Issuance of Emancipation Proclamation</a:t>
            </a:r>
            <a:endParaRPr lang="en-US" sz="2400" b="1" dirty="0"/>
          </a:p>
        </p:txBody>
      </p:sp>
      <p:pic>
        <p:nvPicPr>
          <p:cNvPr id="4098" name="Picture 2" descr="http://www.civilwar.org/battlefields/shiloh/battle-of-shiloh-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92" y="264160"/>
            <a:ext cx="2731008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oc.gov/rr/program/bib/ourdocs/Images/procla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50" y="3005498"/>
            <a:ext cx="2724265" cy="35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ewenglandhistoricalsociety.com/wp-content/uploads/2014/01/54th-massachusetts-posin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" y="-223520"/>
            <a:ext cx="109321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Lincoln’s views on slavery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“contraband of war”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Trying to keep border states in the union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Colonization efforts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Views of the war as “freedom war”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Interactions with slaves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Emancipation Proclamation: what did it do?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Peace Democrats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Black troops: see “Call for Black Troops”</a:t>
            </a:r>
          </a:p>
        </p:txBody>
      </p:sp>
      <p:pic>
        <p:nvPicPr>
          <p:cNvPr id="5124" name="Picture 4" descr="https://jubiloemancipationcentury.files.wordpress.com/2011/02/usct-regimental-flag-84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40" y="111760"/>
            <a:ext cx="2505074" cy="24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mitsburg.net/archive_list/articles/history/civil_war/cwcr/copper4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95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" y="-223520"/>
            <a:ext cx="119176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Increasing horrors of war</a:t>
            </a:r>
            <a:r>
              <a:rPr lang="en-US" sz="2400" b="1" dirty="0"/>
              <a:t> </a:t>
            </a:r>
            <a:r>
              <a:rPr lang="en-US" sz="2400" b="1" dirty="0" smtClean="0"/>
              <a:t>and suffering: </a:t>
            </a:r>
            <a:r>
              <a:rPr lang="en-US" sz="2400" u="sng" dirty="0">
                <a:hlinkClick r:id="rId4"/>
              </a:rPr>
              <a:t>https://</a:t>
            </a:r>
            <a:r>
              <a:rPr lang="en-US" sz="2400" u="sng" dirty="0" smtClean="0">
                <a:hlinkClick r:id="rId4"/>
              </a:rPr>
              <a:t>www.youtube.com/watch?v=B6du2B10K2w</a:t>
            </a:r>
            <a:r>
              <a:rPr lang="en-US" sz="2400" u="sng" dirty="0" smtClean="0"/>
              <a:t> </a:t>
            </a:r>
            <a:endParaRPr lang="en-US" sz="2400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Confederate problems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Life in the North (emphasis on emerging modern fiscal system)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Internal Revenue Service (yes, </a:t>
            </a:r>
            <a:r>
              <a:rPr lang="en-US" sz="2400" b="1" i="1" dirty="0" smtClean="0"/>
              <a:t>that </a:t>
            </a:r>
            <a:r>
              <a:rPr lang="en-US" sz="2400" b="1" dirty="0" smtClean="0"/>
              <a:t>IRS)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Greenbacks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Northern opposition to the war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Copperheads and Clement </a:t>
            </a:r>
            <a:r>
              <a:rPr lang="en-US" sz="2400" b="1" dirty="0" err="1" smtClean="0"/>
              <a:t>Vallindingham</a:t>
            </a:r>
            <a:endParaRPr lang="en-US" sz="2400" b="1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Irish Catholics and draft riots</a:t>
            </a:r>
            <a:endParaRPr lang="en-US" sz="2400" b="1" dirty="0"/>
          </a:p>
        </p:txBody>
      </p:sp>
      <p:pic>
        <p:nvPicPr>
          <p:cNvPr id="1028" name="Picture 4" descr="http://milehighdonorservices.org/mhds/wp-content/uploads/2014/09/i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589280"/>
            <a:ext cx="2461895" cy="22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mgur.com/vOMmg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13" y="3847247"/>
            <a:ext cx="3008787" cy="22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sal.com/wp-content/uploads/2013/08/image34-400x24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79" y="-223520"/>
            <a:ext cx="1179004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Fighting in the West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KS and MO</a:t>
            </a:r>
            <a:endParaRPr lang="en-US" sz="2400" b="1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Native Americans</a:t>
            </a:r>
            <a:endParaRPr lang="en-US" sz="24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1863: Turning point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Chancellorsville (LABEL)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Gettysburg: see “Gettysburg Address” (LABEL)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Vicksburg (result, and who is General-in-Chief of Union now?) (LABEL)</a:t>
            </a:r>
            <a:endParaRPr lang="en-US" sz="24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1864: Battle of the Wilderness and Battle of Cold Harbor (at Petersburg)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Death blows to the Confederate cause: General Sherman (LABEL), Appomattox (LABEL)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www.youtube.com/watch?v=dsyz9dwjGdQ</a:t>
            </a:r>
            <a:r>
              <a:rPr lang="en-US" sz="2400" b="1" dirty="0" smtClean="0"/>
              <a:t>; see Grant’s </a:t>
            </a:r>
            <a:r>
              <a:rPr lang="en-US" sz="2400" b="1" i="1" dirty="0" smtClean="0"/>
              <a:t>Memoirs</a:t>
            </a:r>
            <a:endParaRPr lang="en-US" sz="2400" b="1" dirty="0" smtClean="0"/>
          </a:p>
        </p:txBody>
      </p:sp>
      <p:sp>
        <p:nvSpPr>
          <p:cNvPr id="4" name="AutoShape 6" descr="data:image/jpeg;base64,/9j/4AAQSkZJRgABAQAAAQABAAD/2wCEAAkGBxQTEhUUEhQWFhUXGRwYGBgXFhcaGxwaHB0aGx0bGhsYHCgiHB0lHBocITEiJSkrLy4uGR8zODMsNygtLisBCgoKBQUFDgUFDisZExkrKysrKysrKysrKysrKysrKysrKysrKysrKysrKysrKysrKysrKysrKysrKysrKysrK//AABEIAMYAsAMBIgACEQEDEQH/xAAcAAABBQEBAQAAAAAAAAAAAAAFAAIDBAYBBwj/xAA+EAACAgAEAwYEAwcCBgMBAAABAgMRAAQSIQUxQQYTIlFhcTKBkaEUQrEHI1LB0eHwM2IVJHKSovFDgpMW/8QAFAEBAAAAAAAAAAAAAAAAAAAAAP/EABQRAQAAAAAAAAAAAAAAAAAAAAD/2gAMAwEAAhEDEQA/APbiowtNYVYV4BGsRMvr/PEgX7YY0Iv++Ajb3P0xxRfXDpYRjqIPI4BhI8/0wzEpHocMoeWAYqeJj1odffEpXEak2QB5YkFnAN0f5WHqpwqPnWEFP+DAd04WjCMZ88IJgEiYcEw5UrDqwDFww74cyeuEFGA4ExzuvQYmC47WArFfTERU1yxZfnyxGfb74C3hunCDY7gFWEcdOOHANbDDhzYY2A5eGknEox1RgK2g2fliYXiSsdrARnCVcS4VYCMj3xDPMEVmbZVBJPoMWTjIdus+2kZeOQRSONQdyQpo1pA/OLPi38II88BkeNduOICV5YIH/DADSGjGw6u/iJ36CxsMF+xv7SVzEvcZkJEzV3bajTtvakEUp8tze+Mrnu0U0eVDzRR+LwUpCq6kWrBRd86Ivp648/H71u6UBRI60CpbSSaFVvzPKvbAfVoYY6MVuGxsI4w5BcKAxHIkCid/XFsAYDoxwjHawqwDCuInSul4nxw4BpJw+8MGHYB14aWwjiNx6/pgHM2EGxGVve+WHRj1wEuOjEVnyBGHK3pWAfeEMNw4HAdwsLCwHDjyD9q3Hp4s0qLDLpjjtGjZgHMhGoNSH4TGtV1OPXJWoH26C/t1x4/+0vtzmdQyeXgeJpdOksR3jAn8qKToB5eLf0wHm8ZbMSWAqtq1lrvSSboKeQschjadi+xmZnzMc8oSJEdWcBQHAABVQv5b2O/kcAuH8dzOVjkC5ZY5JZCwnki0OBQ1hEIINHfVyGobG9rnYHtn+DzchnZnjnC96xJZlZSdLgHmKYgjyrywH0Mow7FXh+fjmRZInV0bdWU2D88WicB0YWG3jt4BHDDjt4ZLJQs8sBxsdJxnsz2gZXZe7B0sRevyPtjido3Jow/Rv7YA+z74TORzGA0faJQaMbD5g4mftBHV6JPkt/ocAUD4dftjP/8A9Kg2Ech+Sj6WcMk7Ujb9y/1HywGlBx28Zxe1BIsQ/Vv6DEMnaOQV+7S2OwLmz7efywGqx0Yy57RyDnGl/wDUf6YhftUfOFfPUzH+mA12OE4wU/bCYhzEFZU3ZwPAP+42cUYu3eYrcRtfobH0asBsO03HFymWlnfcRqSF5Weg+Zx412cfvO94tnnshm0bV4gACVB99KgeRJxW7e9sJM0jQl1ZFOptIAGoA0LvcDn8xjI5jisssEEUhqONdKAbWLtmPm3+7+uAtcY41JmpDK+xOwW7CqOSgn5++KEDWfQbD1PPFeWehyG/L0vy9sdMukADcDngNN2c7VzcPl72HxIa7yIk6XHU/wC1wOTfXbHqXbDt7/yytk2clgzF1XdSlUhBGxa7siqVq9PCXb38wfIeY88ars7n7ysxY95JFpCRsGZO70uxJWxqtqQKTQ3vAeiZ39oUsS5RUny00jqBOSrBQ1i2DK2woncA/Dfpg2f2iwd08hilIEndxhdDNJsxtRqsChZ1AcxV480kyMqTFZTBOWjYo7Hu9GkLsFBFi2AA81O+K3B4XaUAd1HLEVCgakBVrJkkYNekVpO4vWPI4DWcG47nxm3ZyqyyrqXLTyULvkq3qVlUHbY1ZIxYzHbmfMBoklyyWB4omd6HUq7FRd0Kq9+uAvHOGxwzCQFXkIeXvFUiMMo8SlFbcc/FfXGXz8eqMzRQKgiYB2QNpawDsGkN0TXhGA9ozbusjnREy625hr5k9Dga+dzIBHd5YHoQjmvlq8WCfEG1u67XqPXfmfLFJsmCbLP7ApR9yUvAVv8AiuZAB7vL+o7uTc/Xb2wOkkzUjmjeoDwRkKPkKv74OrlvIkDahQP6titLk9RsN/4tX0sjzwAI5jNHwkczW7p9yFwzJZV1BEZrSbosQtnZtLfDtts23ljQrlWFkaW8tiP5bf3xUTIspJWhZ3Go9ed+Gq3wA/IwTk61lKN8IsOeXRmN77mib5YbleFTCQsWjMgOoEOSb/Xc4I8TH7tldgKAIAB62CAa35/fFTK8IAIkiewGKk6tqB9vKvpgCEmZjLVOuYhGxGhu8Fg7m9Ngct8d4rNl2BZczNIb6KtXyskqBeKTwQglXMkQ2ajWm/c35dDiHifcICiuWBYlkQlgCd7I1aevl1wAybMqzrrkqmAVpFcgA8/ENhv0NYwvGe00shIUhENgKp3I82PnXtjfcKnhjfvCTqrwoyUt0RZNG9trF89rOBY7P5JmkzOYIRhbfhlJVGIFknVZGpvyA7Xv5YDziMnTVWSdhyu+dfIffEUUgZiaoVyu6HQWcdzkmpzVAWTQ5C/IeWIWkvYcr+vrgJGtiCeuHzYUgoJ9K8sNma/ngC2V4eTlxIDuLJFHwKCACfMEnkPfFXL5po21x7MLB9j9sazgvFFjycblUe2KFTvZCsqrXOrYsfPSuM3nOGyQsO8XTY29vI+o8sBq5u0jTqjEkkgA6UvxALYNjzAPli1kuKQapIzIutu8VxIoVWYBdIBAF8msWNwPPGK4XxNstIXX7+Y+Fq9Lx6FBFlsnwiP8REs0k1yLHINWqRhYs8wFULZwGZ4jxFEeMiN0Uhh3VgLp+EaSRtt1UYt5biPe5R0dytGRtKIgU8iFNm/zE88T9lGaLu6jMsuYLAanCqirsFjBFAnVdEgb+mAnG5kR2jgla33lWvDr8wed0aO3MYD2ztT2jhhVXjeBwZ+6kGokrROvZDYcaeu2H8D4jDme90vE2mQhO6bnHsUY2STYPPlYx5V2gyzfjMwA3hkknN860SHUGFdPXzxNwfjMmW/0mjSWICJ7Aru20yURzHiUjV61vgPZvwS9CR8wf5Y4ciOjY88y3bXNlRRhcam1MARpSrBvoLbYlT/pEb3hR/tHloKVTUVUXpY0wRtTeE7gvoNeWoYDfPw5q+MD3U/X4sUpOGNdmU7dFQ+vUk+f2GMwe3GYIOn8OylHZWhDM9KB4qLUtE3TLuDtitke20kpTvJxGwlAalC7KtFXQ76WNENtR+mA0cfZqMkmRnaz5hRW23K728+mJ4eFxRKVQELdm3NA7cz0O3I4yIk4ggUtJPqVQq3ofvGdzsVWtwoHldjD8pxGWMzmBxOG7vXKWhRe/MYALKPExKBSCLuuXTAa9YPCRsVOxVgCp9WFVf0wJbhCLslxgHYAax7bmx7b4GSZrMGVmaWNFRUDhJCVkYMGIjI+HVyJPQkD1EZ/tLMutXlF7/AFABV2Uq5HiB2I9AAcAY4nwvSuuiwG5aMEgerqBqX5isZrjk8P4aQl7YigAtDmPPFjs/xqSV3V9yw1Rk7XpVNaD0AKNX+44520VRlJTpUNQ5AXuwvAeZ+Hw2L1NvXlYxPm+G6RrvZiNtvPr7YHztsPQf5/LB2acNG3yYfP++ADyDn5hsNnXcY655469bYA72OZdcurS3dqZI0a6LtS8h7D6DDuPZtGUFRIGYbRly4seRJvYnlW+BPAX05hOuoFfr/cYM8XmWOaGTmUdWNqRehg1bgeWAH8RyLIdLD94Niq7knrQHrsQMFk4fnpYEZo3dYKijNWEBNnVQ2ANbk7dcEeNSTPKi5cgNNGXZtgQkpXSL5qDpN1jRcNaFMmsSIY50ISQJIwUk2VNAjVq0kigCaI57YDPZrOLAI4o2BYVQ5nYVq9qsn3rBL9mOcgUZmaahINDByPytrsKPPUAdrJoeWAHabJLDqzOssrjuwDVo/NhqUAMpQhlarZT5g4dmUOUh0lakFjnYO5qummj09cAekKNm8z+8aFlzM6EJpLaJGZHYqdwh2thdG7GBrSZfupJ5A0fiH7jv1XUyAEK8ehnHO7Brccrxou0mV7zOZpJTDEDcikMTsjEurigTrVbKgHcGicBfwiRugOWZgziw2hAR4DpXX8J8VHWoFMDzBwFnibzQwRxKNMssgmUAxKoZVA7tjGbKUwO5G49TgdxTjSQyqe7kVo5yGthb+AXuq0unWNrOr0xJxjNy5iss6Rx9y9MpYlwDdMPysAjVQ50MDM/wANOY7145HkAZnZu7sGlVDbDwi+7sdeWAMcT4oonZkdpJQFCNCiyLo38BAHMCrJvn0wyDPzuTT92hFujRsHLN3a0nIs+nlzBI5G8DuH8KMgBaUxAlRqLUd9rNUALq9RqifLFjjfDyrx5eORhIaMbVoE7Kx0tCx6WPDexNemAv5GBFldCTpOkGSMKJHCkNqZVB70qwIJQCuu4xFHKmVhjzLI3dz61R9aMEKm0tDRHgD7NZvV6DA/jnafMZjMZaTMIUliQpel4hKC96tJoqeYNHc3y5YoziSPLNEwJiDmZWAsa6/KwsU67V8/PAeocK7JRmLxPmY5JERpFinpaYWooqbAphR8sWJ+xOVbxO02reysgXmQTfh333HleLHBXKzIqsNMuWRk8QJpFirw8xVvuednywWlfcgjmAeXnsefsPrgPNO22SGSkgMJN97I41kH95oiFWAPCyiqwu2HEFfh0hjUETGMqT8QJZRVn2+ow/8AahGzQQk81kcHeiaRa+wGMr2iaXLg5ZhcZmDqx5/lYAehO52PvgMzxMDWwXlZA9hth0Ex7tT6FT7f5WO8Rio1yI5364WQS42v+Mj7DAVL25Yen6b4jDbYmTl74BkMpRkYVasG3utiDvpINe29Y3naQ5SWN3RdBevEGvSRpJCBeh1V12Q1jz+TmfriZZiVAAPrvtfnWA0GS44Y5mkAXS+jazS6RQ2u6rE+cz8su8YFyEAsSAvhIcGydtJAaz54B8Lgu5HKhFO9kbmr0i/Tngtl+JpTJIFWm1owBA+Eroo/lJ0sSKusBIIZjKWzakNpTQKFG9VNpXqB5774q8QjLkBBqI+I2qj0Fmgf1wbznEcuYHdZ1Dyaj3FaijF9QCufy0TucZmWe/iNf5yoYD1DtXw+Uz95mWYoZpgIlRVbRqIjKk1zGnckffAzN5LMyKUzMscQVqXUo74lSCCdJ3PgX6bYsdrjEcxO0kjO/eP+7Ju6YjSIwP4aG4/W8d4hngR3QilSotmkWiSvO9zvp3J23rbAUZ4Y5YO/kkicjwgkFJCaAXxRHqbAtNuRxPwSNVcRRqsSZkMm9FVcC1PwnUDuKYAHbkcCeFZCDMcMlZgFzOUUkODRZDumrz5FfMH3xc4JxgRF+/Tvh3J0quhShFF2JPWivLffbAU+1PDjkNEKyPJGyqZb21KSR0uipQ118WLnajib5v8ACSO9yxCRTIABsTGYyANrBU8vMYh4pnP+ISZVK0Hu+7JYliXDFrGnc9NqvngHxkGEPltxKrmNt7BSlYMrVtua25isAY4xmvxcStKpmnJdTbgBRvoaNF5N4dtqYsbs0BNwZ3lSVjNpd6jdFFhmfYMFsDdba+niwzIZ9YO4fLMaRVZBIEa306it6b0liw0319MQ9m5E/wCIKsNshkjZU22pw2knlYBK31r1wGv4evdZmCUnaNoYnG9BZTLCSPTWi39fPGtzDMK+a/2+ZGMLnncZJ7+Ju8iV65tBNIyMPfVfyON7I4mGoGu8VZAOoLAN9iT9MBkO2iFkjFWWdtq6iI8vWv0GM3+0ApM+XkR1YhBekA0wHJq678sbXtbkXkiSSFQWicTUeZVVbUtDz2B+eMz2vyMKdycvtGwLA2xtSo0nc89JwDY+zeU/1WmRmAGlHliCg7HdV3PlucCO25gLx9xoI0Nfd1sdqDadgaxp1yWWRFDg2UVub7ggHp69cZrtCmXCkxXexAOr2I8X19j6YDEpliq6mUi/rfliEuN/CbHPB7OZR2j2B8xyPL161iGNFY2RudmHr1GAFpAG1WKNWPW7xrey3Yd81F3zusOWDVrO7MbCkKBy32s/TAEZcrJoDUr2FPrz0n12298ek/s6zIkys2VNERsQVYlbjktlIZfhYMG3A/KMBDxTsTlYY/BoYqTq76TU/utMoB25ULwEy2VS13LqpG2h9q9WuvYnGhzfCI8xPc0cupQdUg0BZAo692SGkFcwBfVcS53hypIIVY3pBAbSt7XY2AIryGAzmZ4dkhuMu682DKxeyf8AaxojbkKGA2bgSSiUVPIIFT1sjezizm8/Gys5BonStGqUVbGupP2GBXEH3o09C/I6fOxzwG/z+fds1mkGrLxmaUFkVTJI2sjUCyE8l/LW1YZwa45DHm5FERGmNlWOJ3c3ayEeNmK2Bp3J69MFO0nZnRJmJBIys7yMHJ3FsWIXyAFgbc6/iGMfw7LGANJOYkDadRkAY2tECzv8XQeZ3wEfFuHIkeYOXYPHdCi9lLBIYEDUqnb9cDWzHjkU85BEvma3L8656VxpOFSd/wB6yC4abXKjgFbB1UhGrl4uR2I8xjLZmFklS9iUFeoB2Iv0ojAE8g0dFXZkfmjAEFHG4uhelq9wRjOSO2oOxLFiTZJN70Nz1rB4S0HN14ko89qwBKsFI5hSd6NDn1+RIHocBrezXBJpMsSpBRtRSjRUkMjrR6E6W9CnrgrwjsgmUkEgdnZfhsAD3AHI15nBT9na1lxC/hlUtJpPMoxBG3n4hfvg9mIKNHmT/g98BFxDKRLlpnY6EjjSTw2SrK0tn0vUTizwDMO0ChnLtG8kLNtbaHJDHpZVgfrirmcsGBR60S3Adh4lRJJW/wDJo/8AtrHOysLwvmstMQXRo5lbnauChYf9se2APXsfn05g/wB7x5tx8aFSI/8Awu8Y2/Iw1x/KiV/+uPUJI9tut0L9LG/uPucec9tsodat1cqCP+kSV9jgLmdymqCJhuQikedaVvGXzibA7XzH641eW4zl1hjXvDYRQbV+gArlgBnZICDolFUaBR7A5+VV/TAY2RmF6SeZ9P8A1jsEA/CiTfUJijeRBUH+X64lzaDUx5Ak/friTh0X/KvGSb/Eaj7aAOf8sBWzEWta5b2PQjlgz+zPilZ0B6/fRsh9XHiX9D9cBo4yLDdDpN/zwzgVpKXXZ4mV1J9L/WvocBvIs08eehIIZZG7ssQfEL0lX5Uymgeu3lg320zA/wCHKy0ea3pHLcdRakEdPXATjC3nYXTYGVWYWKvam+Y2PsMDu2ebaOOSG/DJIGFm602SR72AfYYDLQD919f1wwEFNJNOAQvkVPNTiYikSM0LW7PQ8/vgfMpAq+tYD1ntl2pjeV4dLa0ldSTRBKt4QKOwLAEnyWuuMllM3GhYzrHmZS2ovIpNEcu6AI2GDmaRBmcxK/dm58wW1KWYaJGRFWhXIEn3HpgBnswJZFjjUAP4QpFFj5/7a54Ahksysk7yppGmBi6hKBjWzINzQWqABsnzxL+0IBzFmGAjbSF0UFJjPiUjcgqt1Q5A9bwNEa5ZgZCwhmdoO8LAgDSQ1gDddR3PoSMHezPFqKZbMqUnhAg1WrjSDzRaNk7UaI8/LAYVpfEfLw7e2NT+z7KxSRSd9GroJ0kYtYX92rUD0O7k0dtt8Z2fgcq5kwMNLGiLs0h5MdrO3oN+mNK79wB3X7tVAVTHVuegN/GzHmSK+WA13Zhe8zEsqDwqujWw+IsVYkE+gvblqJPxUNGyDY7j08uX+fXGW7N9pAirFJEkYAA1RghAevhHQm9wOuDUvGYSP9Tl5g389sAM4nCk2ZihkchDHIWo0QG8BZT0a6+2JcjKo4givNqzPdnLyCqDgqWWVfdkG17asRZ+NGly5D0Wcxqw66xQHtr0/fA/i86MYM6NsxlmjMlUCUsl1K9SNDcv5nAbaeQ934efNffGP7bMo7velYgqx/hKuRz9xjZzRAMQNwDYry6UfYjFXOZS0QjpaEeV7rzHuPlgMXAzyRIsUIYhQpbQo6DnqFX+uB+d4M9MXKJsTsL5DkKFXg5xPiIypLEFmkUqEsLqK7g6jSitxv5j0xhuO9r5pg8dLEoIBVN2YdQXIvff4KwFbOIGAPmN/wDq6m/fFns3C0mTlVFZmE4+FSxrQLOwwPjnkbnDIFP5ljkb5E1RrzGDvY6fMZRJO7gY949hnifahVVQ/wA9sBa7c8NWLNeEALKmrSKGogkNp8+m2McuXaOQEboQFJ8r5A3vzxqO1vEJ51Rp4gFSxZRl+Kud9QRt7nGWzc16FEg1Ajayd+hJAPIYDa8K4nHJnMtELDEDYjYkJZo/LrgR2zhaTMqh2J0gbfxGyfoBgVksz+HfV43l5q4JQJY5qNidQ2s7Dbbc3aPFJpZRLLKqmP8AMUWyvI3Xhsbb/YYCtx+L94wH5QB/6xQkXUyk/lFn3wRfNLmGLbB78Si/kQfLFaVlVQtgMWeyTQHJVv0AB+uA12eyaDMZkDMukjZmdvAI3AuR/CFbxX51fIVgS/EYkQjLmR5pFb/mZFIKAbHSt3te9Cx5HG94/wAHySTZhzGVkfXJpC63Olm1SAHkLLGhv16Y8+/4fmVkmVVkpJW8WgkAg7MGogbVuDgGdroQHjVWLQGJJNMemr3QyAeu3LEcRaUKuW7wsrKO+7xu7XV4QRrAdd9iNRIrbGlhzWXZLky0GrUg1lAz9db3yAC7BQKtrwp1nZNcOXZYQwKaEpbBsGhsaqr5YC/mZIfxBbVHHG0V7rQ0xkg016iba/EWJ3uzgc/A5xEmZmDUQWjUgClPJ3AHhJG4B3AxV4PkFmqQusiR2oQndCTZLr+UdQDzwV4rx5u8RpJUlUMCRo+EChYBqyF9xgHcLdSvtV8rxONK2RzHIcz9+XLAuVXilddITc7AFVIJtSFYkqCNxZOLML6uXvzwFvMZoMqvq090wkB8ipBBP03xZbgozGR7xQpkbNJMnkQzOtD/AGtqK1itBFWqxz9v0/zni32fzSvA8eS3ky+VWRUN/wCpHMX0lT0PKvpgNXwOYSQQt10BWvnaeA36+EXi2YTZXnqFdOYsjl6X9cZ/sXxdMykzxCkMpcL/AAiVVYj/APQSfUY1v4S9LDmCCB51W38vngM/xjhCTxU6hgR+YDZh1wQyHDoGiV1y8aagCVVFGk8mWwOhBxcnyw0tR8OzD2P+DEnCVAV15U2r/u5/cffAV8tAV8K8mJYbnY9dvIij8mwM4u7r4TsD8JO+lhv9DjRtF1HMGx6/5/PAHtBGWojcfEPP6eeA8y7dcRsZcWy+Nnf4ttI0aSU9XO/LbbGKy+tpf3YZmsaDpthfWyLr3549YzHBYZXAlRX38F3YY+qkbPQHui+ZvseQjTZI0UHnSgA9N+p5nngMfkuy2YkJEzqLGwc++2wIHsdsZ7jvBDlW0NNENX5FkRj76b2HvWPVrHLqPqQOvrXI/wB8BeM9mhPbCVgCbIZQ1X/CVGr6+WA8uyx0spD8uR32/p88GONzxO7mE2ptqIohutXyxqW7DA1rlNdQERT/AJ9cWJf2d5YqdHeaq2Zn5HptQHPpgNNx/MF5pCYhGNbKxQ/vJArMBdfCKJ5UTeA+fzbFSF8EWnQscdhaH3J82wU4lIDNKDIqESuSW0r4dTUabptV1zHrihneIxRjwDvj5itPzZdvkN/bAZKHNiOZDmNRRbOlQPEfyFgeY819NxucaePjSSgudaiMBnZ/yqdqAUk3fIAC+nLAP8K0+ZEVg5hqZgopYk9b5yEfSvPF3MZOZoYg2iJKJCgBNwQGdhfibceInmT64DMcQUvJJPAdDd4FRVNOxpnDaNzQ03yoXWD3EMy5QuJ0qUDQojiWmP5T4SRbWAb8t8JODQAN3c6STWGUDTr1WKCtGxKjnz5UcVDO8MxkaHLyxg7B0YPp5giRVsGjYsafTAWOAcBzH4lmcs0YtXd25stAhQdyVa15VWDUcGiQVenVV7/D0O5+X0xLwbNvLEzFtTF2bcLYDHa6NEkDUWHMk4mkhJF2RW/l/nXAQ5hDTbnYf1/pi33GYycmXzw0l5YlDRovOGNVLBzyLG7vYiuu+KjZdgDfKth023of+6xouw2allgZMwqyCEt+HZgQfgddDAfEKtd96PLa8BR4MEg4iyx/6WZjZ1ZdgwDBlOkAaWAZ1I/2g49CyUgof55f1x5mIxl54JYyWyxZJYidyqyiqv8Ah3Kn1AvHpGThKmjyUmvbzwFqFBTKfykj5HcfY4qzwhCJBy5P7dT7Dn8sWzFUt9HXSfdSSPsW+gxNJCCCD/auuAqySUSMB8/uSPdh9tQ9K2PrZ8sFVjPhv8p0E+3In3FYr57IeXMUR9wR62NvngMrnIDuK235GufqOX8scI1DWKvYN03rn5AMN/cEdMHMzkR067j+uKb5MqdxSEG/YdfUjn8j5nAC0y299L5Hb79AfPpscLKAxuAd1+Q26j9PngqMqRsR9f8AOWGyZUV/X6X/AC+QPngIJ+HWbHIj6+u/Ij7ivLEca0CLr28utYMZE1sb58jfMYqcVgKnUl6T7eFvL1U/bl1GAA9qOArmpjp0iVZGosLUjUbB9P6Yzfa3isuUUR+AvbKmlQEVloF66kXsPmeVYWFgKvYQrDC3EFUs8bMCWY2bG9jkfFvq2O+94K8bK5qQZNhTuI/3mlGP+o1AWLVdUi3XMAj1wsLACex/C5MxK8UbiIxhkdhqO0bldSqeZO+xIHiONZL2Jik272TWQaYhT7WvL6YWFgMTxzgj5GR0MlkKSGQuvmLIvntyvBjgfGjJqiktnjVSz7eINfQcjt8/THcLAF5UJsWOm+56ev64g7LZqvxETAkOqn4iK1MIz9NV7YWFgAXCONFIFgzGpo0+CRCDJGW3ag40yIT+RtvtXs+QntY3NkOoPruOuFhYArKNrPMG8SYWFgK85ogfxX9QLH8/tiOZvAG8sLCwFRQCR7j/AMif0IP1w3Oxj6Hb3P8ALCwsBShQV18Jof8ASRaj5cvYDHJKs7AjyPrzwsLARo1AjeloczdNen5iiPpiOd+YPLrRIPuCMLCw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encrypted-tbn0.gstatic.com/images?q=tbn:ANd9GcRlxfIvMm1E7nQ6QZDpW05re_D7WwKyXd7OI4fN3qtbHTtrAx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7" y="0"/>
            <a:ext cx="392853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1.britannica.com/eb-media/55/89955-004-063A0A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-1552576"/>
            <a:ext cx="11143247" cy="92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575</Words>
  <Application>Microsoft Office PowerPoint</Application>
  <PresentationFormat>Widescreen</PresentationFormat>
  <Paragraphs>77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Jordan Boyd</dc:creator>
  <cp:lastModifiedBy>Jordan Boyd</cp:lastModifiedBy>
  <cp:revision>41</cp:revision>
  <cp:lastPrinted>2016-11-15T13:40:18Z</cp:lastPrinted>
  <dcterms:created xsi:type="dcterms:W3CDTF">2015-11-30T13:35:58Z</dcterms:created>
  <dcterms:modified xsi:type="dcterms:W3CDTF">2017-11-29T16:22:15Z</dcterms:modified>
</cp:coreProperties>
</file>