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A2FF67-808B-4B08-A7B0-C404BF6C0F5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EB0A61-7BFF-4031-B9FF-372EFFC4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1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541C-6408-4981-9BE9-49976ED857D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A2BE-D389-46CE-A4F3-324CEAF8B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YPSyfsulg" TargetMode="External"/><Relationship Id="rId2" Type="http://schemas.openxmlformats.org/officeDocument/2006/relationships/hyperlink" Target="https://www.youtube.com/watch?v=hIHDeNmNlO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sOnTZipv03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agleforum.org/phyllis/2011/PS-Reagan-Ranch-Dec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" y="-812172"/>
            <a:ext cx="12140861" cy="833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12240" y="965514"/>
            <a:ext cx="9144000" cy="2387600"/>
          </a:xfrm>
        </p:spPr>
        <p:txBody>
          <a:bodyPr/>
          <a:lstStyle/>
          <a:p>
            <a:r>
              <a:rPr lang="en-US" b="1" dirty="0" smtClean="0"/>
              <a:t>Chapter 29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3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243840"/>
            <a:ext cx="11623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Buckle up, young historians.</a:t>
            </a:r>
          </a:p>
          <a:p>
            <a:pPr>
              <a:lnSpc>
                <a:spcPct val="200000"/>
              </a:lnSpc>
            </a:pPr>
            <a:endParaRPr lang="en-US" sz="2400" b="1" dirty="0"/>
          </a:p>
          <a:p>
            <a:pPr>
              <a:lnSpc>
                <a:spcPct val="200000"/>
              </a:lnSpc>
            </a:pP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www.youtube.com/watch?v=hIHDeNmNlOo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www.youtube.com/watch?v=NZYPSyfsulg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www.youtube.com/watch?v=sOnTZipv03M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652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243840"/>
            <a:ext cx="11623040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Ch. 29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/>
              <a:t>Notes and takeaways from </a:t>
            </a:r>
            <a:r>
              <a:rPr lang="en-US" sz="2400" b="1" i="1" dirty="0" smtClean="0"/>
              <a:t>All in the Family: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048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243840"/>
            <a:ext cx="11623040" cy="5898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Equal Rights Amendment (ERA)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Strong support in 1972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Phyllis </a:t>
            </a:r>
            <a:r>
              <a:rPr lang="en-US" sz="2400" b="1" dirty="0" err="1" smtClean="0"/>
              <a:t>Schlafly</a:t>
            </a:r>
            <a:r>
              <a:rPr lang="en-US" sz="2400" b="1" dirty="0" smtClean="0"/>
              <a:t> and STOP-ERA united conservatives against ERA; defeated in 1974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Moral Majority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Jerry </a:t>
            </a:r>
            <a:r>
              <a:rPr lang="en-US" sz="2400" b="1" dirty="0" err="1" smtClean="0"/>
              <a:t>Falwell</a:t>
            </a:r>
            <a:endParaRPr lang="en-US" sz="2400" b="1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Domestic and foreign policies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New emphasis on social issues; Stagflation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“Misery Index”</a:t>
            </a:r>
          </a:p>
        </p:txBody>
      </p:sp>
    </p:spTree>
    <p:extLst>
      <p:ext uri="{BB962C8B-B14F-4D97-AF65-F5344CB8AC3E}">
        <p14:creationId xmlns:p14="http://schemas.microsoft.com/office/powerpoint/2010/main" val="12139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03426"/>
            <a:ext cx="11013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Organization of Petroleum Exporting Countries: unfriendly to US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Rust Belt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Nixon and Watergate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Resignation in 1974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Enter Gerald Ford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Pardon for </a:t>
            </a:r>
            <a:r>
              <a:rPr lang="en-US" sz="2400" b="1" dirty="0" smtClean="0"/>
              <a:t>Nixon: why?</a:t>
            </a:r>
            <a:endParaRPr lang="en-US" sz="2400" b="1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Tax cuts</a:t>
            </a:r>
            <a:endParaRPr lang="en-US" sz="2400" b="1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Focus on improving </a:t>
            </a:r>
            <a:r>
              <a:rPr lang="en-US" sz="2400" b="1" dirty="0" smtClean="0"/>
              <a:t>economy (WIN)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908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03426"/>
            <a:ext cx="11013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Helsinki Accords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Fall of Saigon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Ford v. Carter (1976)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Focused on fighting inflation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Foreign policies: Camp David </a:t>
            </a:r>
            <a:r>
              <a:rPr lang="en-US" sz="2400" b="1" dirty="0" smtClean="0"/>
              <a:t>Accords, SALT II, </a:t>
            </a:r>
            <a:r>
              <a:rPr lang="en-US" sz="2400" b="1" dirty="0" smtClean="0"/>
              <a:t>and Soviet/Afghan </a:t>
            </a:r>
            <a:r>
              <a:rPr lang="en-US" sz="2400" b="1" dirty="0" smtClean="0"/>
              <a:t>Drama over “grain and games”</a:t>
            </a:r>
            <a:endParaRPr lang="en-US" sz="2400" b="1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Iranian Hostage Crisis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Three Mile </a:t>
            </a:r>
            <a:r>
              <a:rPr lang="en-US" sz="2400" b="1" dirty="0" smtClean="0"/>
              <a:t>Island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14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5030</TotalTime>
  <Words>146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Chapter 29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</dc:title>
  <dc:creator>Jordan Boyd</dc:creator>
  <cp:lastModifiedBy>Jordan Boyd</cp:lastModifiedBy>
  <cp:revision>9</cp:revision>
  <cp:lastPrinted>2018-04-11T14:35:45Z</cp:lastPrinted>
  <dcterms:created xsi:type="dcterms:W3CDTF">2016-04-04T12:59:45Z</dcterms:created>
  <dcterms:modified xsi:type="dcterms:W3CDTF">2018-04-11T14:51:52Z</dcterms:modified>
</cp:coreProperties>
</file>