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86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47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576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8143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399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013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9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16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33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260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0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52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5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82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651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4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26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41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Socratic Circle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Mwh</a:t>
            </a:r>
            <a:r>
              <a:rPr lang="en-US" dirty="0" smtClean="0"/>
              <a:t> </a:t>
            </a:r>
            <a:r>
              <a:rPr lang="en-US" dirty="0" smtClean="0"/>
              <a:t>1/22-1/23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09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040" y="152400"/>
            <a:ext cx="114909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4200" b="1" dirty="0"/>
              <a:t>What role should the US play in the fight against preventable disease worldwide</a:t>
            </a:r>
            <a:r>
              <a:rPr lang="en-US" sz="4200" b="1" dirty="0" smtClean="0"/>
              <a:t>?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sz="2400" b="1" i="1" dirty="0" smtClean="0"/>
              <a:t>Things to consider: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sz="2400" dirty="0" smtClean="0"/>
              <a:t>What general responsibility does the US have to other nations?</a:t>
            </a:r>
          </a:p>
          <a:p>
            <a:pPr marL="742950" lvl="1" indent="-285750">
              <a:spcBef>
                <a:spcPts val="600"/>
              </a:spcBef>
              <a:buFontTx/>
              <a:buChar char="-"/>
            </a:pPr>
            <a:r>
              <a:rPr lang="en-US" sz="2400" dirty="0" smtClean="0"/>
              <a:t>What about nations we’ve helped to hurt?  Do we have to make it up to them?  Example: “odious debt”</a:t>
            </a:r>
          </a:p>
          <a:p>
            <a:pPr marL="742950" lvl="1" indent="-285750">
              <a:spcBef>
                <a:spcPts val="600"/>
              </a:spcBef>
              <a:buFontTx/>
              <a:buChar char="-"/>
            </a:pPr>
            <a:r>
              <a:rPr lang="en-US" sz="2400" dirty="0" smtClean="0"/>
              <a:t>Governmental versus nongovernmental organizations’ roles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sz="2400" dirty="0" smtClean="0"/>
              <a:t>What responsibility do we as individuals or nations have to other human beings in general?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sz="2400" dirty="0" smtClean="0"/>
              <a:t>What low-cost, effective measures to prevent disease exist?  How much would it cost to perform certain measures?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sz="2400" dirty="0" smtClean="0"/>
              <a:t>How are other nations in a similar position handling this idea?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800" b="1" dirty="0" smtClean="0"/>
              <a:t>Please prepare </a:t>
            </a:r>
            <a:r>
              <a:rPr lang="en-US" sz="2800" b="1" dirty="0" smtClean="0"/>
              <a:t>6-8</a:t>
            </a:r>
            <a:r>
              <a:rPr lang="en-US" sz="2800" b="1" dirty="0" smtClean="0"/>
              <a:t> </a:t>
            </a:r>
            <a:r>
              <a:rPr lang="en-US" sz="2800" b="1" dirty="0" smtClean="0"/>
              <a:t>facts, sets of reasoning, quotes, or statements to support your view on this topic.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8941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102</TotalTime>
  <Words>132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Tw Cen MT</vt:lpstr>
      <vt:lpstr>Droplet</vt:lpstr>
      <vt:lpstr>Socratic Circle</vt:lpstr>
      <vt:lpstr>PowerPoint Presentation</vt:lpstr>
    </vt:vector>
  </TitlesOfParts>
  <Company>USD497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Socratic Circle</dc:title>
  <dc:creator>Jordan Boyd</dc:creator>
  <cp:lastModifiedBy>Jordan Boyd</cp:lastModifiedBy>
  <cp:revision>7</cp:revision>
  <dcterms:created xsi:type="dcterms:W3CDTF">2017-01-12T14:22:30Z</dcterms:created>
  <dcterms:modified xsi:type="dcterms:W3CDTF">2018-01-22T13:54:44Z</dcterms:modified>
</cp:coreProperties>
</file>