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1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9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6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5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2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2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1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8F667-C7A3-4343-8CB6-66EFDDE886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B359-8D47-4199-BFF1-7BFB6D8C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2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3680" y="2128203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“I WILL BE HEARD”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3680" y="4607878"/>
            <a:ext cx="9144000" cy="1655762"/>
          </a:xfrm>
          <a:solidFill>
            <a:srgbClr val="4C0000"/>
          </a:solidFill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EARLY RADICALISM: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WILLIAM LLOYD GARRISON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ANGELINA GRIMKE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SARAH GRIMKE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william lloyd garri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7090">
            <a:off x="535169" y="478713"/>
            <a:ext cx="2567305" cy="341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fthmb.tqn.com/2gcbPu4_PltU9s_5KCw4X95W7D4=/4877x3253/filters:fill(auto,1)/Angelina-Grimke-96799847x-56aa25335f9b58b7d000fca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9803">
            <a:off x="8595361" y="1168104"/>
            <a:ext cx="3092133" cy="2034222"/>
          </a:xfrm>
          <a:prstGeom prst="rect">
            <a:avLst/>
          </a:prstGeom>
          <a:noFill/>
          <a:extLst/>
        </p:spPr>
      </p:pic>
      <p:pic>
        <p:nvPicPr>
          <p:cNvPr id="1032" name="Picture 8" descr="Image result for sarah grimk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0419">
            <a:off x="4010718" y="294278"/>
            <a:ext cx="3528002" cy="294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3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Document Pairing: Step One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C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Gather into groups according to the suit on your card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Complete the following readings and questions individually, referring to group mates </a:t>
            </a:r>
            <a:r>
              <a:rPr lang="en-US" b="1" u="sng" dirty="0" smtClean="0">
                <a:solidFill>
                  <a:schemeClr val="bg1"/>
                </a:solidFill>
              </a:rPr>
              <a:t>only an necessary</a:t>
            </a:r>
            <a:r>
              <a:rPr lang="en-US" b="1" dirty="0" smtClean="0">
                <a:solidFill>
                  <a:schemeClr val="bg1"/>
                </a:solidFill>
              </a:rPr>
              <a:t> for right now</a:t>
            </a:r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“Angelina and Sarah Grimke: Abolitionist Sisters,” by Carol Berkin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Read and answer three questions at beginning of source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Write one additional question for discussion on the text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William Lloyd Garrison on Slavery (p. 224 in sourcebook)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Answer #1 and #3 on notebook paper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Write one additional question for discussion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Document Pairing: Step Two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C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person with the Ace is the discussion leader.  (You may trade cards if you wish.)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Starting with the Grimke document, share out your answers and questions for discussion.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Then, move to Garrison, and share out your answers and questions for discussion.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161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“I WILL BE HEARD”</vt:lpstr>
      <vt:lpstr>Document Pairing: Step One</vt:lpstr>
      <vt:lpstr>Document Pairing: Step Two</vt:lpstr>
    </vt:vector>
  </TitlesOfParts>
  <Company>USD497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WILL BE HEARD”</dc:title>
  <dc:creator>Jordan Boyd</dc:creator>
  <cp:lastModifiedBy>Jordan Boyd</cp:lastModifiedBy>
  <cp:revision>5</cp:revision>
  <dcterms:created xsi:type="dcterms:W3CDTF">2017-10-30T13:52:42Z</dcterms:created>
  <dcterms:modified xsi:type="dcterms:W3CDTF">2017-10-31T14:11:09Z</dcterms:modified>
</cp:coreProperties>
</file>