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7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2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6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2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4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5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D1273-C3F7-481F-A2D2-D506F83590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F7A0-881B-4263-B2A8-5F73D3D4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0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181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Lenin and the Russian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" y="990600"/>
            <a:ext cx="6962541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Absolutist Russia led by Czar Nicholas II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Despite his complete lack of training, czar insisted on leading Russian military effort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Woefully ill-equipped army lacked weaponry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Public lost confidence in royal leadership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Odd story of </a:t>
            </a:r>
            <a:r>
              <a:rPr lang="en-US" sz="2000" dirty="0" err="1"/>
              <a:t>Czarista</a:t>
            </a:r>
            <a:r>
              <a:rPr lang="en-US" sz="2000" dirty="0"/>
              <a:t> Alexandra &amp; Rasputin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Demonstrators in Petrograd protest breadlines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March Revolution: czar forced to step down, shot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Vladimir Lenin and the Bolshevik Party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Russian Marxists dedicated to violent revolution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Lenin: controlling “soviets” key to taking power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October (1918) Revolution: Bolsheviks marched on St. Petersburg’s Winter Palace, seized power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Bolsheviks renamed Communists, survived internal &amp; external attacks to create USSR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5702734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Soviet propaganda poster reads “Lenin Lived, Lenin Lives, Lenin Will Live”, suggesting the lasting legacy of Lenin among the Soviet people.</a:t>
            </a:r>
            <a:endParaRPr 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219200"/>
            <a:ext cx="3238500" cy="430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204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5000"/>
    </mc:Choice>
    <mc:Fallback xmlns="">
      <p:transition advTm="2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094" y="181879"/>
            <a:ext cx="9042131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Economic Hardships: From Bad to Worse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" y="914400"/>
            <a:ext cx="7076440" cy="5867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900" dirty="0"/>
              <a:t>1920s: Uneasy Peace &amp; Uncertain Security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League of Nations left weak without USA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Congress refused to approve Treaty of Versailles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Remaining members mixed about use of force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Germany unable to pay reparations to France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Led to French occupation of industrial Ruhr Valley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Inflation crippled German economy, democracy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Dawes Plan introduced to settle economic dispute; American help/loans to Germany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1929: Great Depression erodes economies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Caused by economic downturn in individual national economies, international financial crisis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Prices fell rapidly due to overproduction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Underconsumption due to falling wages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US investors had been propping up European economies, much of that capital lost in Crash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Extreme unemployment led to growing tensions, criticism of the democracy &amp; free-market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9353" y="5216074"/>
            <a:ext cx="3516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chart above demonstrates the tremendous inflation that crippled the Germany economy in the years following the Treaty of Versailles.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814" y="1558474"/>
            <a:ext cx="2915411" cy="3470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164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5000"/>
    </mc:Choice>
    <mc:Fallback xmlns="">
      <p:transition advTm="2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Lenin and the Russian Revolution</vt:lpstr>
      <vt:lpstr>Economic Hardships: From Bad to Worse</vt:lpstr>
    </vt:vector>
  </TitlesOfParts>
  <Company>USD497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Lenin and the Russian Revolution</dc:title>
  <dc:creator>Jordan Boyd</dc:creator>
  <cp:lastModifiedBy>Jordan Boyd</cp:lastModifiedBy>
  <cp:revision>1</cp:revision>
  <dcterms:created xsi:type="dcterms:W3CDTF">2018-02-19T14:27:25Z</dcterms:created>
  <dcterms:modified xsi:type="dcterms:W3CDTF">2018-02-19T14:27:38Z</dcterms:modified>
</cp:coreProperties>
</file>