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6E18-95B5-45E8-B287-9EBE847B9A39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7315-62B3-44AA-93EA-4DDA69145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95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6E18-95B5-45E8-B287-9EBE847B9A39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7315-62B3-44AA-93EA-4DDA69145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159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6E18-95B5-45E8-B287-9EBE847B9A39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7315-62B3-44AA-93EA-4DDA69145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373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6E18-95B5-45E8-B287-9EBE847B9A39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7315-62B3-44AA-93EA-4DDA69145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837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6E18-95B5-45E8-B287-9EBE847B9A39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7315-62B3-44AA-93EA-4DDA69145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751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6E18-95B5-45E8-B287-9EBE847B9A39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7315-62B3-44AA-93EA-4DDA69145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3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6E18-95B5-45E8-B287-9EBE847B9A39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7315-62B3-44AA-93EA-4DDA69145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340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6E18-95B5-45E8-B287-9EBE847B9A39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7315-62B3-44AA-93EA-4DDA69145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119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6E18-95B5-45E8-B287-9EBE847B9A39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7315-62B3-44AA-93EA-4DDA69145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349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6E18-95B5-45E8-B287-9EBE847B9A39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7315-62B3-44AA-93EA-4DDA69145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996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D6E18-95B5-45E8-B287-9EBE847B9A39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D7315-62B3-44AA-93EA-4DDA69145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899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D6E18-95B5-45E8-B287-9EBE847B9A39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D7315-62B3-44AA-93EA-4DDA691457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31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0568" y="1009904"/>
            <a:ext cx="1132027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000" dirty="0"/>
          </a:p>
          <a:p>
            <a:r>
              <a:rPr lang="en-US" sz="3000" b="1" dirty="0" smtClean="0"/>
              <a:t>Level I: </a:t>
            </a:r>
            <a:r>
              <a:rPr lang="en-US" sz="3000" dirty="0" smtClean="0"/>
              <a:t>who/what/when/where; answer is explicit in text; one correct answer</a:t>
            </a:r>
          </a:p>
          <a:p>
            <a:endParaRPr lang="en-US" sz="3000" dirty="0" smtClean="0"/>
          </a:p>
          <a:p>
            <a:r>
              <a:rPr lang="en-US" sz="3000" b="1" dirty="0" smtClean="0"/>
              <a:t>Level II: </a:t>
            </a:r>
            <a:r>
              <a:rPr lang="en-US" sz="3000" dirty="0" smtClean="0"/>
              <a:t>why/how, compare/contrast; answer is implicit in text; many correct answers</a:t>
            </a:r>
          </a:p>
          <a:p>
            <a:endParaRPr lang="en-US" sz="3000" b="1" dirty="0" smtClean="0"/>
          </a:p>
          <a:p>
            <a:r>
              <a:rPr lang="en-US" sz="3000" b="1" dirty="0" smtClean="0"/>
              <a:t>Level III: </a:t>
            </a:r>
            <a:r>
              <a:rPr lang="en-US" sz="3000" dirty="0" smtClean="0"/>
              <a:t>“big idea” that goes beyond the specific ideas in text; no real right answers, although some answers are better than others</a:t>
            </a:r>
            <a:endParaRPr lang="en-US" sz="3000" dirty="0"/>
          </a:p>
          <a:p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169588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288" y="325120"/>
            <a:ext cx="1132027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Level I: </a:t>
            </a:r>
            <a:r>
              <a:rPr lang="en-US" sz="3000" dirty="0" smtClean="0"/>
              <a:t>who/what/when/where; answer is explicit in text; one correct answer</a:t>
            </a:r>
          </a:p>
          <a:p>
            <a:endParaRPr lang="en-US" sz="3000" dirty="0" smtClean="0"/>
          </a:p>
          <a:p>
            <a:r>
              <a:rPr lang="en-US" sz="3000" b="1" dirty="0" smtClean="0"/>
              <a:t>Level II: </a:t>
            </a:r>
            <a:r>
              <a:rPr lang="en-US" sz="3000" dirty="0" smtClean="0"/>
              <a:t>why/how, compare/contrast; answer is implicit in text; many correct answers</a:t>
            </a:r>
          </a:p>
          <a:p>
            <a:endParaRPr lang="en-US" sz="3000" b="1" dirty="0" smtClean="0"/>
          </a:p>
          <a:p>
            <a:r>
              <a:rPr lang="en-US" sz="3000" b="1" dirty="0" smtClean="0"/>
              <a:t>Level III: </a:t>
            </a:r>
            <a:r>
              <a:rPr lang="en-US" sz="3000" dirty="0" smtClean="0"/>
              <a:t>“big idea” that goes beyond the specific ideas in text; no real right answers, although some answers are better than others</a:t>
            </a:r>
          </a:p>
          <a:p>
            <a:endParaRPr lang="en-US" sz="3000" dirty="0"/>
          </a:p>
          <a:p>
            <a:r>
              <a:rPr lang="en-US" sz="3000" b="1" dirty="0" smtClean="0"/>
              <a:t>Write four Level I, three Level II, and two Level III questions (along with answers for Level I and II) over your notes so far.  No two questions may come from the same slide!</a:t>
            </a:r>
            <a:endParaRPr lang="en-US" sz="3000" b="1" dirty="0"/>
          </a:p>
          <a:p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389560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288" y="325120"/>
            <a:ext cx="113202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Choose two of your Level II questions to write on sticky notes.  Include your name.  (Don’t write the answer!)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317206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288" y="325120"/>
            <a:ext cx="113202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Choose two of your Level II questions to write on sticky notes.  Include your name.  (Don’t write the answer!)</a:t>
            </a:r>
            <a:endParaRPr lang="en-US" sz="3000" dirty="0"/>
          </a:p>
          <a:p>
            <a:endParaRPr lang="en-US" sz="3000" b="1" dirty="0"/>
          </a:p>
          <a:p>
            <a:r>
              <a:rPr lang="en-US" sz="3000" b="1" dirty="0" smtClean="0"/>
              <a:t>Put your sticky notes on the back board.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218254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288" y="325120"/>
            <a:ext cx="113202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Choose two of your Level II questions to write on sticky notes.  Include your name.  (Don’t write the answer!)</a:t>
            </a:r>
            <a:endParaRPr lang="en-US" sz="3000" dirty="0"/>
          </a:p>
          <a:p>
            <a:endParaRPr lang="en-US" sz="3000" b="1" dirty="0"/>
          </a:p>
          <a:p>
            <a:r>
              <a:rPr lang="en-US" sz="3000" b="1" dirty="0"/>
              <a:t>Put your sticky notes on the back board.</a:t>
            </a:r>
            <a:endParaRPr lang="en-US" sz="3000" dirty="0"/>
          </a:p>
          <a:p>
            <a:endParaRPr lang="en-US" sz="3000" b="1" dirty="0"/>
          </a:p>
          <a:p>
            <a:r>
              <a:rPr lang="en-US" sz="3000" b="1" dirty="0" smtClean="0"/>
              <a:t>Choose two other questions.  Answer them on the back of the sticky note.  Then, get with the author of </a:t>
            </a:r>
            <a:r>
              <a:rPr lang="en-US" sz="3000" b="1" smtClean="0"/>
              <a:t>each of the </a:t>
            </a:r>
            <a:r>
              <a:rPr lang="en-US" sz="3000" b="1" dirty="0" smtClean="0"/>
              <a:t>questions to check your answer against theirs.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274657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288" y="325120"/>
            <a:ext cx="1132027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Choose one of your Level II questions to write on a sticky note.  Include your name.  (Don’t write the answer!)</a:t>
            </a:r>
          </a:p>
          <a:p>
            <a:endParaRPr lang="en-US" sz="3000" b="1" dirty="0"/>
          </a:p>
          <a:p>
            <a:r>
              <a:rPr lang="en-US" sz="3000" b="1" dirty="0" smtClean="0"/>
              <a:t>Put your sticky note on the back board.</a:t>
            </a:r>
          </a:p>
          <a:p>
            <a:endParaRPr lang="en-US" sz="3000" b="1" dirty="0"/>
          </a:p>
          <a:p>
            <a:r>
              <a:rPr lang="en-US" sz="3000" b="1" dirty="0" smtClean="0"/>
              <a:t>Choose someone else’s question.  Answer it on the back of the sticky note.  Then, get with the author of the question to check your answer against theirs.</a:t>
            </a:r>
          </a:p>
          <a:p>
            <a:endParaRPr lang="en-US" sz="3000" b="1" dirty="0"/>
          </a:p>
          <a:p>
            <a:r>
              <a:rPr lang="en-US" sz="3000" b="1" dirty="0" smtClean="0"/>
              <a:t>When finished, begin reviewing maps for your map quiz tomorrow!</a:t>
            </a: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313471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1914</TotalTime>
  <Words>352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USD497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Jordan Boyd</dc:creator>
  <cp:lastModifiedBy>Jordan Boyd</cp:lastModifiedBy>
  <cp:revision>9</cp:revision>
  <dcterms:created xsi:type="dcterms:W3CDTF">2015-08-24T15:04:25Z</dcterms:created>
  <dcterms:modified xsi:type="dcterms:W3CDTF">2017-10-11T01:28:45Z</dcterms:modified>
</cp:coreProperties>
</file>