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7DC448-1F0C-4C8A-B03D-644055B7A5D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DDE8EA-4F84-43A1-A6C5-C4A35209A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vs.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457200"/>
            <a:ext cx="111658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Arial Narrow" panose="020B0606020202030204" pitchFamily="34" charset="0"/>
              </a:rPr>
              <a:t>Central Question: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Which was more revolutionary:</a:t>
            </a:r>
          </a:p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the American Revolution or the Market Revolution?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sz="2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Discuss initial thoughts with a classmate.</a:t>
            </a:r>
            <a:endParaRPr lang="en-US" sz="2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457200"/>
            <a:ext cx="1116584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Arial Narrow" panose="020B0606020202030204" pitchFamily="34" charset="0"/>
              </a:rPr>
              <a:t>Central Question: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Which was more revolutionary:</a:t>
            </a:r>
          </a:p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the American Revolution or the Market Revolution?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2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Avenues of thought as you research:</a:t>
            </a: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How do historians define and assess revolutions?</a:t>
            </a: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Arial Narrow" panose="020B0606020202030204" pitchFamily="34" charset="0"/>
              </a:rPr>
              <a:t>What truly changed as a result of the American Revolution?</a:t>
            </a: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Arial Narrow" panose="020B0606020202030204" pitchFamily="34" charset="0"/>
              </a:rPr>
              <a:t>What truly changed as a result of the Market Revolution?</a:t>
            </a: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Arial Narrow" panose="020B0606020202030204" pitchFamily="34" charset="0"/>
              </a:rPr>
              <a:t>To what extent are these revolutions comparable?</a:t>
            </a: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Arial Narrow" panose="020B0606020202030204" pitchFamily="34" charset="0"/>
              </a:rPr>
              <a:t>What do people throughout history have to gain from you learning these revolutions in different ways?  (Is there a motivation for bias in teaching these?)</a:t>
            </a:r>
          </a:p>
        </p:txBody>
      </p:sp>
    </p:spTree>
    <p:extLst>
      <p:ext uri="{BB962C8B-B14F-4D97-AF65-F5344CB8AC3E}">
        <p14:creationId xmlns:p14="http://schemas.microsoft.com/office/powerpoint/2010/main" val="18863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0"/>
            <a:ext cx="1116584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Arial Narrow" panose="020B0606020202030204" pitchFamily="34" charset="0"/>
              </a:rPr>
              <a:t>Central Question: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Which was more revolutionary:</a:t>
            </a:r>
          </a:p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the American Revolution or the Market Revolution?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Your assignment is to create and support an argument in one of the following ways: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One-page persuasive essay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Political </a:t>
            </a:r>
            <a:r>
              <a:rPr lang="en-US" sz="2400" b="1" dirty="0" smtClean="0">
                <a:latin typeface="Arial Narrow" panose="020B0606020202030204" pitchFamily="34" charset="0"/>
              </a:rPr>
              <a:t>cartoon (may be color or black and white—your choice)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Debate brief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Your argument should be supported with logic, evidence, and demonstration of AP-level comprehension as necessary</a:t>
            </a:r>
            <a:r>
              <a:rPr lang="en-US" sz="2400" b="1" dirty="0" smtClean="0">
                <a:latin typeface="Arial Narrow" panose="020B0606020202030204" pitchFamily="34" charset="0"/>
              </a:rPr>
              <a:t>.  It </a:t>
            </a:r>
            <a:r>
              <a:rPr lang="en-US" sz="2400" b="1" dirty="0">
                <a:latin typeface="Arial Narrow" panose="020B0606020202030204" pitchFamily="34" charset="0"/>
              </a:rPr>
              <a:t>may be handwritten/handcrafted or digital (email or share).</a:t>
            </a:r>
          </a:p>
          <a:p>
            <a:endParaRPr lang="en-US" sz="1000" b="1" dirty="0" smtClean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The </a:t>
            </a:r>
            <a:r>
              <a:rPr lang="en-US" sz="2400" b="1" dirty="0">
                <a:latin typeface="Arial Narrow" panose="020B0606020202030204" pitchFamily="34" charset="0"/>
              </a:rPr>
              <a:t>best example in each category per class will be displayed in the classroom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  <a:endParaRPr lang="en-US" sz="2400" b="1" dirty="0">
              <a:latin typeface="Arial Narrow" panose="020B0606020202030204" pitchFamily="34" charset="0"/>
            </a:endParaRPr>
          </a:p>
          <a:p>
            <a:endParaRPr lang="en-US" sz="1000" b="1" dirty="0" smtClean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&gt;If </a:t>
            </a:r>
            <a:r>
              <a:rPr lang="en-US" sz="2400" b="1" dirty="0">
                <a:latin typeface="Arial Narrow" panose="020B0606020202030204" pitchFamily="34" charset="0"/>
              </a:rPr>
              <a:t>there is a different way you would like to create or share your argument, speak with me!</a:t>
            </a:r>
          </a:p>
        </p:txBody>
      </p:sp>
    </p:spTree>
    <p:extLst>
      <p:ext uri="{BB962C8B-B14F-4D97-AF65-F5344CB8AC3E}">
        <p14:creationId xmlns:p14="http://schemas.microsoft.com/office/powerpoint/2010/main" val="7699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912</TotalTime>
  <Words>232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Impact</vt:lpstr>
      <vt:lpstr>Main Event</vt:lpstr>
      <vt:lpstr>Revolution!</vt:lpstr>
      <vt:lpstr>PowerPoint Presentation</vt:lpstr>
      <vt:lpstr>PowerPoint Presentation</vt:lpstr>
      <vt:lpstr>PowerPoint Presentation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Revolution!</dc:title>
  <dc:creator>Jordan Boyd</dc:creator>
  <cp:lastModifiedBy>Jordan Boyd</cp:lastModifiedBy>
  <cp:revision>7</cp:revision>
  <cp:lastPrinted>2017-10-18T14:57:09Z</cp:lastPrinted>
  <dcterms:created xsi:type="dcterms:W3CDTF">2017-10-18T00:14:55Z</dcterms:created>
  <dcterms:modified xsi:type="dcterms:W3CDTF">2017-10-18T15:27:16Z</dcterms:modified>
</cp:coreProperties>
</file>