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4E1468-AE8A-43E5-A7E7-F6A77982C7B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B3D653-ABC1-45D3-9272-DE5BF0595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4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March 2,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War II In Bulk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464" y="91440"/>
            <a:ext cx="11859768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/>
              <a:t>Section One: Bullet-point notes</a:t>
            </a:r>
          </a:p>
          <a:p>
            <a:endParaRPr lang="en-US" sz="2100" b="1" dirty="0" smtClean="0"/>
          </a:p>
          <a:p>
            <a:r>
              <a:rPr lang="en-US" sz="2100" b="1" dirty="0" smtClean="0"/>
              <a:t>EUROPEAN THEATER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Hitler violated the </a:t>
            </a:r>
            <a:r>
              <a:rPr lang="en-US" sz="2100" dirty="0" err="1" smtClean="0"/>
              <a:t>ToV</a:t>
            </a:r>
            <a:r>
              <a:rPr lang="en-US" sz="2100" dirty="0" smtClean="0"/>
              <a:t> by raising a large army and moving it into the Rhineland.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GB responded to Hitler’s aggression with appeasement.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GER, IT, and SP became allied (Rome-Berlin Axis; Anti-</a:t>
            </a:r>
            <a:r>
              <a:rPr lang="en-US" sz="2100" dirty="0" err="1" smtClean="0"/>
              <a:t>Comintern</a:t>
            </a:r>
            <a:r>
              <a:rPr lang="en-US" sz="2100" dirty="0" smtClean="0"/>
              <a:t> Pact w/J)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Hitler annexed Austria</a:t>
            </a:r>
            <a:r>
              <a:rPr lang="en-US" sz="2100" dirty="0"/>
              <a:t> </a:t>
            </a:r>
            <a:r>
              <a:rPr lang="en-US" sz="2100" dirty="0" smtClean="0"/>
              <a:t>to GER (</a:t>
            </a:r>
            <a:r>
              <a:rPr lang="en-US" sz="2100" i="1" dirty="0" smtClean="0"/>
              <a:t>Anschluss</a:t>
            </a:r>
            <a:r>
              <a:rPr lang="en-US" sz="2100" dirty="0" smtClean="0"/>
              <a:t>: union)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Hitler annexed Czechoslovakia at Munich Conference (example of appeasement)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GB promised to help Poland if Hitler invaded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GER and the USSR signed the Nazi-Soviet Nonaggression Pact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GER invaded Poland, drawing GB and FR into war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Axis = GER, IT, J; Allies = USA, GB, FR, later USSR</a:t>
            </a:r>
          </a:p>
          <a:p>
            <a:pPr marL="457200" indent="-457200">
              <a:buFont typeface="+mj-lt"/>
              <a:buAutoNum type="arabicPeriod"/>
            </a:pPr>
            <a:endParaRPr lang="en-US" sz="2100" dirty="0" smtClean="0"/>
          </a:p>
          <a:p>
            <a:r>
              <a:rPr lang="en-US" sz="2100" b="1" dirty="0" smtClean="0"/>
              <a:t>PACIFIC THEATER</a:t>
            </a:r>
            <a:endParaRPr lang="en-US" sz="2100" b="1" dirty="0"/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J invaded Manchuria (in China) and took power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Chinese Civil War halted: Communists and Nationalists came together to fight J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J allied with GER and tried to get raw materials for war from SE Asia instead of USSR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To guarantee access to SE Asian seas after a US embargo, J launched the attack on Pearl Harbor</a:t>
            </a:r>
          </a:p>
        </p:txBody>
      </p:sp>
    </p:spTree>
    <p:extLst>
      <p:ext uri="{BB962C8B-B14F-4D97-AF65-F5344CB8AC3E}">
        <p14:creationId xmlns:p14="http://schemas.microsoft.com/office/powerpoint/2010/main" val="12271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872" y="146304"/>
            <a:ext cx="1187805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Section Two (Ch. 26)</a:t>
            </a:r>
          </a:p>
          <a:p>
            <a:endParaRPr lang="en-US" sz="2200" b="1" u="sng" dirty="0" smtClean="0"/>
          </a:p>
          <a:p>
            <a:r>
              <a:rPr lang="en-US" sz="2200" b="1" dirty="0" smtClean="0"/>
              <a:t>- Read Section Two either alone or with a partner.</a:t>
            </a:r>
          </a:p>
          <a:p>
            <a:endParaRPr lang="en-US" sz="2200" dirty="0" smtClean="0"/>
          </a:p>
          <a:p>
            <a:r>
              <a:rPr lang="en-US" sz="2200" b="1" dirty="0" smtClean="0"/>
              <a:t>- As you read, </a:t>
            </a:r>
            <a:r>
              <a:rPr lang="en-US" sz="2200" dirty="0" smtClean="0"/>
              <a:t>you have </a:t>
            </a:r>
            <a:r>
              <a:rPr lang="en-US" sz="2200" u="sng" dirty="0" smtClean="0"/>
              <a:t>three</a:t>
            </a:r>
            <a:r>
              <a:rPr lang="en-US" sz="2200" dirty="0" smtClean="0"/>
              <a:t> jobs to do, on notebook paper.  (Everyone needs their own copy of these three jobs--you can’t just put two names on one paper.)</a:t>
            </a:r>
          </a:p>
          <a:p>
            <a:endParaRPr lang="en-US" sz="2200" dirty="0" smtClean="0"/>
          </a:p>
          <a:p>
            <a:r>
              <a:rPr lang="en-US" sz="2200" b="1" dirty="0" smtClean="0"/>
              <a:t>- First job: </a:t>
            </a:r>
            <a:r>
              <a:rPr lang="en-US" sz="2200" dirty="0"/>
              <a:t>M</a:t>
            </a:r>
            <a:r>
              <a:rPr lang="en-US" sz="2200" dirty="0" smtClean="0"/>
              <a:t>ake a </a:t>
            </a:r>
            <a:r>
              <a:rPr lang="en-US" sz="2200" u="sng" dirty="0" smtClean="0"/>
              <a:t>20-item timeline</a:t>
            </a:r>
            <a:r>
              <a:rPr lang="en-US" sz="2200" dirty="0" smtClean="0"/>
              <a:t> of the </a:t>
            </a:r>
            <a:r>
              <a:rPr lang="en-US" sz="2200" b="1" dirty="0" smtClean="0"/>
              <a:t>European</a:t>
            </a:r>
            <a:r>
              <a:rPr lang="en-US" sz="2200" dirty="0" smtClean="0"/>
              <a:t> Theater.  You may choose the format.  Focus on major events and important ideas.</a:t>
            </a:r>
          </a:p>
          <a:p>
            <a:r>
              <a:rPr lang="en-US" sz="2200" dirty="0" smtClean="0"/>
              <a:t>		- Your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item is </a:t>
            </a:r>
            <a:r>
              <a:rPr lang="en-US" sz="2200" b="1" i="1" dirty="0" smtClean="0"/>
              <a:t>1 September 1939: Hitler invaded Poland with the blitzkrieg.</a:t>
            </a:r>
          </a:p>
          <a:p>
            <a:r>
              <a:rPr lang="en-US" sz="2200" i="1" dirty="0" smtClean="0"/>
              <a:t>		- </a:t>
            </a:r>
            <a:r>
              <a:rPr lang="en-US" sz="2200" dirty="0" smtClean="0"/>
              <a:t>Your 20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item is </a:t>
            </a:r>
            <a:r>
              <a:rPr lang="en-US" sz="2200" b="1" i="1" dirty="0" smtClean="0"/>
              <a:t>7 May 1945: German commanders surrendered.</a:t>
            </a:r>
          </a:p>
          <a:p>
            <a:endParaRPr lang="en-US" sz="2200" b="1" i="1" dirty="0"/>
          </a:p>
          <a:p>
            <a:r>
              <a:rPr lang="en-US" sz="2200" b="1" dirty="0" smtClean="0"/>
              <a:t>- Second job: </a:t>
            </a:r>
            <a:r>
              <a:rPr lang="en-US" sz="2200" dirty="0" smtClean="0"/>
              <a:t>Answer the following questions about the </a:t>
            </a:r>
            <a:r>
              <a:rPr lang="en-US" sz="2200" b="1" dirty="0" smtClean="0"/>
              <a:t>Pacific</a:t>
            </a:r>
            <a:r>
              <a:rPr lang="en-US" sz="2200" dirty="0" smtClean="0"/>
              <a:t> Theater (a.k.a. USA vs. Japan).  </a:t>
            </a:r>
            <a:r>
              <a:rPr lang="en-US" sz="2200" b="1" dirty="0" smtClean="0"/>
              <a:t>1) </a:t>
            </a:r>
            <a:r>
              <a:rPr lang="en-US" sz="2200" dirty="0" smtClean="0"/>
              <a:t>Why did Japan strike Pearl Harbor?  </a:t>
            </a:r>
            <a:r>
              <a:rPr lang="en-US" sz="2200" b="1" dirty="0" smtClean="0"/>
              <a:t>2) </a:t>
            </a:r>
            <a:r>
              <a:rPr lang="en-US" sz="2200" dirty="0" smtClean="0"/>
              <a:t>What effect did bombing Pearl Harbor actually have? </a:t>
            </a:r>
            <a:r>
              <a:rPr lang="en-US" sz="2200" b="1" dirty="0" smtClean="0"/>
              <a:t> 3) </a:t>
            </a:r>
            <a:r>
              <a:rPr lang="en-US" sz="2200" dirty="0" smtClean="0"/>
              <a:t>Note the significance of the following items: the Battle of the Coral Sea, the Battle of Midway Island, Douglas MacArthur, and “island hopping.”</a:t>
            </a:r>
          </a:p>
          <a:p>
            <a:endParaRPr lang="en-US" sz="2200" b="1" i="1" dirty="0" smtClean="0"/>
          </a:p>
          <a:p>
            <a:r>
              <a:rPr lang="en-US" sz="2200" b="1" dirty="0" smtClean="0"/>
              <a:t>- Third job: </a:t>
            </a:r>
            <a:r>
              <a:rPr lang="en-US" sz="2200" dirty="0" smtClean="0"/>
              <a:t>Write three sets of “two truths and a lie” over Section Two.  If you can stump me, you get candy </a:t>
            </a:r>
            <a:r>
              <a:rPr lang="en-US" sz="2200" dirty="0" smtClean="0">
                <a:sym typeface="Wingdings" panose="05000000000000000000" pitchFamily="2" charset="2"/>
              </a:rPr>
              <a:t></a:t>
            </a: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73294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" y="10160"/>
            <a:ext cx="1192784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Peer Evaluation</a:t>
            </a:r>
          </a:p>
          <a:p>
            <a:r>
              <a:rPr lang="en-US" sz="2200" b="1" i="1" dirty="0" smtClean="0"/>
              <a:t>Please write your name on the bottom of your peer’s paper.</a:t>
            </a:r>
          </a:p>
          <a:p>
            <a:endParaRPr lang="en-US" sz="2200" b="1" u="sng" dirty="0"/>
          </a:p>
          <a:p>
            <a:r>
              <a:rPr lang="en-US" sz="2200" b="1" dirty="0" smtClean="0"/>
              <a:t>First job:</a:t>
            </a:r>
          </a:p>
          <a:p>
            <a:r>
              <a:rPr lang="en-US" sz="2200" dirty="0" smtClean="0"/>
              <a:t>Are the first and last dates correct (the German invasion of Poland and the German surrender)?</a:t>
            </a:r>
          </a:p>
          <a:p>
            <a:r>
              <a:rPr lang="en-US" sz="2200" dirty="0" smtClean="0"/>
              <a:t>Did your peer stick to the European Theater?  Circle any mentions of Japan or the Pacific Theater.</a:t>
            </a:r>
          </a:p>
          <a:p>
            <a:endParaRPr lang="en-US" sz="2200" dirty="0"/>
          </a:p>
          <a:p>
            <a:r>
              <a:rPr lang="en-US" sz="2200" b="1" dirty="0" smtClean="0"/>
              <a:t>Second job: </a:t>
            </a:r>
            <a:r>
              <a:rPr lang="en-US" sz="2200" dirty="0" smtClean="0"/>
              <a:t>Did your peer answer these questions right?  Provide correction if necessary.</a:t>
            </a:r>
            <a:endParaRPr lang="en-US" sz="2200" b="1" dirty="0" smtClean="0"/>
          </a:p>
          <a:p>
            <a:r>
              <a:rPr lang="en-US" sz="2200" b="1" dirty="0" smtClean="0"/>
              <a:t>1) Why </a:t>
            </a:r>
            <a:r>
              <a:rPr lang="en-US" sz="2200" b="1" dirty="0"/>
              <a:t>did Japan strike Pearl </a:t>
            </a:r>
            <a:r>
              <a:rPr lang="en-US" sz="2200" b="1" dirty="0" smtClean="0"/>
              <a:t>Harbor?  </a:t>
            </a:r>
            <a:r>
              <a:rPr lang="en-US" sz="2200" i="1" dirty="0" smtClean="0"/>
              <a:t>Japan wanted to destroy the US fleet in the Pacific and deter America from fighting against Japan’s imperialist goals.</a:t>
            </a:r>
            <a:endParaRPr lang="en-US" sz="2200" b="1" i="1" dirty="0" smtClean="0"/>
          </a:p>
          <a:p>
            <a:r>
              <a:rPr lang="en-US" sz="2200" b="1" dirty="0" smtClean="0"/>
              <a:t>2</a:t>
            </a:r>
            <a:r>
              <a:rPr lang="en-US" sz="2200" b="1" dirty="0"/>
              <a:t>) What effect did bombing Pearl Harbor actually </a:t>
            </a:r>
            <a:r>
              <a:rPr lang="en-US" sz="2200" b="1" dirty="0" smtClean="0"/>
              <a:t>have? </a:t>
            </a:r>
            <a:r>
              <a:rPr lang="en-US" sz="2200" i="1" dirty="0" smtClean="0"/>
              <a:t>It unified and strengthened American sentiment (thought/feeling) in favor of going to war against the Axis.</a:t>
            </a:r>
            <a:endParaRPr lang="en-US" sz="2200" b="1" i="1" dirty="0"/>
          </a:p>
          <a:p>
            <a:r>
              <a:rPr lang="en-US" sz="2200" b="1" dirty="0" smtClean="0"/>
              <a:t>3</a:t>
            </a:r>
            <a:r>
              <a:rPr lang="en-US" sz="2200" b="1" dirty="0"/>
              <a:t>) </a:t>
            </a:r>
            <a:r>
              <a:rPr lang="en-US" sz="2200" b="1" dirty="0" smtClean="0"/>
              <a:t>Battle </a:t>
            </a:r>
            <a:r>
              <a:rPr lang="en-US" sz="2200" b="1" dirty="0"/>
              <a:t>of the Coral </a:t>
            </a:r>
            <a:r>
              <a:rPr lang="en-US" sz="2200" b="1" dirty="0" smtClean="0"/>
              <a:t>Sea: </a:t>
            </a:r>
            <a:r>
              <a:rPr lang="en-US" sz="2200" i="1" dirty="0" smtClean="0"/>
              <a:t>US stopped J advance toward Australia</a:t>
            </a:r>
            <a:endParaRPr lang="en-US" sz="2200" b="1" dirty="0" smtClean="0"/>
          </a:p>
          <a:p>
            <a:r>
              <a:rPr lang="en-US" sz="2200" b="1" dirty="0" smtClean="0"/>
              <a:t>Battle </a:t>
            </a:r>
            <a:r>
              <a:rPr lang="en-US" sz="2200" b="1" dirty="0"/>
              <a:t>of Midway </a:t>
            </a:r>
            <a:r>
              <a:rPr lang="en-US" sz="2200" b="1" dirty="0" smtClean="0"/>
              <a:t>Island: </a:t>
            </a:r>
            <a:r>
              <a:rPr lang="en-US" sz="2200" i="1" dirty="0" smtClean="0"/>
              <a:t>Turning point; US defeated J Navy</a:t>
            </a:r>
            <a:endParaRPr lang="en-US" sz="2200" b="1" dirty="0" smtClean="0"/>
          </a:p>
          <a:p>
            <a:r>
              <a:rPr lang="en-US" sz="2200" b="1" dirty="0" smtClean="0"/>
              <a:t>Douglas MacArthur: </a:t>
            </a:r>
            <a:r>
              <a:rPr lang="en-US" sz="2200" i="1" dirty="0" smtClean="0"/>
              <a:t>US General; successful in the Pacific/Philippines region</a:t>
            </a:r>
            <a:endParaRPr lang="en-US" sz="2200" b="1" dirty="0" smtClean="0"/>
          </a:p>
          <a:p>
            <a:r>
              <a:rPr lang="en-US" sz="2200" b="1" dirty="0" smtClean="0"/>
              <a:t>Island hopping: </a:t>
            </a:r>
            <a:r>
              <a:rPr lang="en-US" sz="2200" i="1" dirty="0" smtClean="0"/>
              <a:t>Strategy of taking some islands and leaving others, “hopping” over to targets such as Japan</a:t>
            </a:r>
            <a:endParaRPr lang="en-US" sz="2200" b="1" dirty="0" smtClean="0"/>
          </a:p>
        </p:txBody>
      </p:sp>
      <p:sp>
        <p:nvSpPr>
          <p:cNvPr id="3" name="Oval 2"/>
          <p:cNvSpPr/>
          <p:nvPr/>
        </p:nvSpPr>
        <p:spPr>
          <a:xfrm>
            <a:off x="6553200" y="2062480"/>
            <a:ext cx="904240" cy="396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" y="959104"/>
            <a:ext cx="120700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Peer Evaluation</a:t>
            </a:r>
          </a:p>
          <a:p>
            <a:endParaRPr lang="en-US" sz="2200" b="1" u="sng" dirty="0"/>
          </a:p>
          <a:p>
            <a:r>
              <a:rPr lang="en-US" sz="2200" b="1" dirty="0" smtClean="0"/>
              <a:t>Third job: </a:t>
            </a:r>
            <a:r>
              <a:rPr lang="en-US" sz="2200" dirty="0" smtClean="0"/>
              <a:t>Choose your best set and prepare to ask Ms. Boyd (if you want!).  Otherwise, you have five minutes to circulate and challenge classmates. </a:t>
            </a:r>
          </a:p>
          <a:p>
            <a:endParaRPr lang="en-US" sz="2200" dirty="0"/>
          </a:p>
          <a:p>
            <a:r>
              <a:rPr lang="en-US" sz="2200" dirty="0" smtClean="0"/>
              <a:t>If you feel up for the task, ask Ms. Boyd for her set.</a:t>
            </a:r>
          </a:p>
        </p:txBody>
      </p:sp>
      <p:pic>
        <p:nvPicPr>
          <p:cNvPr id="1026" name="Picture 2" descr="http://ericdye.it/wp-content/uploads/2015/03/Challenge-Accepted-Me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75" y="3271519"/>
            <a:ext cx="4604229" cy="2877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6172</TotalTime>
  <Words>502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Wingdings 3</vt:lpstr>
      <vt:lpstr>Ion Boardroom</vt:lpstr>
      <vt:lpstr>March 2, 2018</vt:lpstr>
      <vt:lpstr>PowerPoint Presentation</vt:lpstr>
      <vt:lpstr>PowerPoint Presentation</vt:lpstr>
      <vt:lpstr>PowerPoint Presentation</vt:lpstr>
      <vt:lpstr>PowerPoint Presentation</vt:lpstr>
    </vt:vector>
  </TitlesOfParts>
  <Company>USD497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4 and 5, 2015</dc:title>
  <dc:creator>Jordan Boyd</dc:creator>
  <cp:lastModifiedBy>Jordan Boyd</cp:lastModifiedBy>
  <cp:revision>35</cp:revision>
  <cp:lastPrinted>2018-03-05T16:20:32Z</cp:lastPrinted>
  <dcterms:created xsi:type="dcterms:W3CDTF">2015-03-04T16:39:47Z</dcterms:created>
  <dcterms:modified xsi:type="dcterms:W3CDTF">2018-03-05T22:24:13Z</dcterms:modified>
</cp:coreProperties>
</file>